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3" r:id="rId1"/>
  </p:sldMasterIdLst>
  <p:notesMasterIdLst>
    <p:notesMasterId r:id="rId7"/>
  </p:notesMasterIdLst>
  <p:handoutMasterIdLst>
    <p:handoutMasterId r:id="rId8"/>
  </p:handoutMasterIdLst>
  <p:sldIdLst>
    <p:sldId id="370" r:id="rId2"/>
    <p:sldId id="373" r:id="rId3"/>
    <p:sldId id="372" r:id="rId4"/>
    <p:sldId id="371" r:id="rId5"/>
    <p:sldId id="374" r:id="rId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000A5C-0809-4381-AFC4-75C0557E0244}">
          <p14:sldIdLst>
            <p14:sldId id="370"/>
            <p14:sldId id="373"/>
            <p14:sldId id="372"/>
            <p14:sldId id="371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33CC33"/>
    <a:srgbClr val="00FF00"/>
    <a:srgbClr val="FF6600"/>
    <a:srgbClr val="66FF33"/>
    <a:srgbClr val="00FFFF"/>
    <a:srgbClr val="006600"/>
    <a:srgbClr val="00602B"/>
    <a:srgbClr val="FF9900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8" autoAdjust="0"/>
    <p:restoredTop sz="94937" autoAdjust="0"/>
  </p:normalViewPr>
  <p:slideViewPr>
    <p:cSldViewPr>
      <p:cViewPr varScale="1">
        <p:scale>
          <a:sx n="109" d="100"/>
          <a:sy n="109" d="100"/>
        </p:scale>
        <p:origin x="1806" y="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9FDA9D4-1765-41F8-8B22-ED969B5915B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198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9198"/>
            <a:ext cx="2945659" cy="49744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148AC528-34B4-414A-A98B-76367C950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44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857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857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AB9B8D-FA7B-4B79-9FBC-2CAF82F1930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0" tIns="45865" rIns="91730" bIns="4586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3"/>
          </a:xfrm>
          <a:prstGeom prst="rect">
            <a:avLst/>
          </a:prstGeom>
        </p:spPr>
        <p:txBody>
          <a:bodyPr vert="horz" lIns="91730" tIns="45865" rIns="91730" bIns="4586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198"/>
            <a:ext cx="2945659" cy="495857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9198"/>
            <a:ext cx="2945659" cy="495857"/>
          </a:xfrm>
          <a:prstGeom prst="rect">
            <a:avLst/>
          </a:prstGeom>
        </p:spPr>
        <p:txBody>
          <a:bodyPr vert="horz" wrap="square" lIns="91730" tIns="45865" rIns="91730" bIns="458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1C03FF-161A-449C-9AA4-1E3E4C332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408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97C30-B298-4012-AD09-655F0FC8862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A49D0-CCDC-4983-A5B8-73065D1B8D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13A39-0A99-4CF4-92EB-BDC478CC41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DB592-75C7-4028-8DD4-D21D85672A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14A09-0BDA-4FFE-8A2E-FB6EE6239AB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F575B-75BB-4744-B2E5-4CE176C1204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A4B27-FA48-4D4C-9E04-B34F61564E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F62B2-4284-4294-98EC-BC1693640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63F65-07AF-4C35-A606-54A7E0EC103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F8164-FFB5-4DEA-97A7-4F07ADC208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0DBA1-5F87-419C-AF45-BC0BCCB4D0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6302D0-F3D7-4973-A581-8FBDF31267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3485" y="244989"/>
            <a:ext cx="743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1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2274838"/>
            <a:ext cx="7867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Лицензирование деятельности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пожарной безопасности. 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91" y="3645024"/>
            <a:ext cx="7786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инспектор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Чувашской Республики по пожарному надзору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Шашкаров Сергей Геннадьевич</a:t>
            </a:r>
            <a:endParaRPr lang="ru-RU" alt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06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3485" y="244989"/>
            <a:ext cx="743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1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53485" y="174938"/>
            <a:ext cx="7363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лицензии МЧС России при проведении </a:t>
            </a:r>
          </a:p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торгов (тендеров)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150" y="926498"/>
            <a:ext cx="3210056" cy="430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410" y="1056212"/>
            <a:ext cx="2664296" cy="3990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60620" y="5085184"/>
            <a:ext cx="8875876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Деятельность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монтажу, техническому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обслуживанию и ремонту средств обеспечения пожарной безопасности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зданий 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сооружений подлежит лицензированию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Заказчик обязан проверять соответствие участников закупок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закона от 05.04.2013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44-ФЗ.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 нарушение требований предусмотрена административная ответственность                               по ч. 2 ст. 7.30 КоАП РФ.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94808"/>
            <a:ext cx="2592537" cy="39300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2137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3485" y="244989"/>
            <a:ext cx="743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1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53485" y="237496"/>
            <a:ext cx="73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электронного аукциона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20707" y="1242036"/>
            <a:ext cx="2101330" cy="12741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33844" y="3607029"/>
            <a:ext cx="2101330" cy="127411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Площадка электронных торгов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219849" y="2755451"/>
            <a:ext cx="894962" cy="6186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80312" y="2204864"/>
            <a:ext cx="1669282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№ 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(имеет лицензию)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62166" y="5157192"/>
            <a:ext cx="168742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№ 2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 имеет лицензию)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43077" y="3167603"/>
            <a:ext cx="1152128" cy="68927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за услугу 10000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51159" y="4660854"/>
            <a:ext cx="1152128" cy="689275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за услугу 6000 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stCxn id="22" idx="1"/>
            <a:endCxn id="25" idx="0"/>
          </p:cNvCxnSpPr>
          <p:nvPr/>
        </p:nvCxnSpPr>
        <p:spPr>
          <a:xfrm flipH="1">
            <a:off x="6619141" y="2744924"/>
            <a:ext cx="761171" cy="422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5" idx="1"/>
          </p:cNvCxnSpPr>
          <p:nvPr/>
        </p:nvCxnSpPr>
        <p:spPr>
          <a:xfrm flipH="1">
            <a:off x="5722037" y="3512241"/>
            <a:ext cx="321040" cy="18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4" idx="1"/>
            <a:endCxn id="26" idx="2"/>
          </p:cNvCxnSpPr>
          <p:nvPr/>
        </p:nvCxnSpPr>
        <p:spPr>
          <a:xfrm flipH="1" flipV="1">
            <a:off x="6627223" y="5350129"/>
            <a:ext cx="734943" cy="34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6" idx="1"/>
          </p:cNvCxnSpPr>
          <p:nvPr/>
        </p:nvCxnSpPr>
        <p:spPr>
          <a:xfrm flipH="1" flipV="1">
            <a:off x="5735908" y="4815914"/>
            <a:ext cx="315251" cy="18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1957789" y="4577302"/>
            <a:ext cx="1368152" cy="856379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№ 2 выигрывает аукцион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3305299" y="4679773"/>
            <a:ext cx="321040" cy="189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1991341" y="3167602"/>
            <a:ext cx="1300242" cy="8093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№ 1 проигрывает аукцион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3297371" y="3550328"/>
            <a:ext cx="315251" cy="18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>
            <a:stCxn id="54" idx="1"/>
            <a:endCxn id="56" idx="1"/>
          </p:cNvCxnSpPr>
          <p:nvPr/>
        </p:nvCxnSpPr>
        <p:spPr>
          <a:xfrm rot="10800000" flipH="1">
            <a:off x="1957789" y="3572292"/>
            <a:ext cx="33552" cy="1433201"/>
          </a:xfrm>
          <a:prstGeom prst="curvedConnector3">
            <a:avLst>
              <a:gd name="adj1" fmla="val -6813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67544" y="3870728"/>
            <a:ext cx="1319113" cy="746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договор субподряда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Скругленная соединительная линия 80"/>
          <p:cNvCxnSpPr>
            <a:stCxn id="56" idx="0"/>
            <a:endCxn id="15" idx="1"/>
          </p:cNvCxnSpPr>
          <p:nvPr/>
        </p:nvCxnSpPr>
        <p:spPr>
          <a:xfrm rot="5400000" flipH="1" flipV="1">
            <a:off x="2486831" y="2033727"/>
            <a:ext cx="1288507" cy="9792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936731" y="2123939"/>
            <a:ext cx="1368422" cy="746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услугу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50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0" y="76753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257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3485" y="244989"/>
            <a:ext cx="743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1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90069" y="201436"/>
            <a:ext cx="73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огнетушителей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4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94807"/>
            <a:ext cx="4102832" cy="349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2" y="1094807"/>
            <a:ext cx="4048228" cy="3498001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34062" y="4867519"/>
            <a:ext cx="8875876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требованиями свода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 СП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9.13130.2009 «Техника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пожарная. Огнетушители. Требования к эксплуатации» и ГОСТ Р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51057-2001 «Техника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пожарная. Огнетушители переносные. Общие технические требования. Методы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испытаний» о проведенной перезарядке огнетушителя делают соответствующую отметку на корпусе огнетушителя (при помощи этикетки или бирки, прикрепленной к огнетушителю).      </a:t>
            </a:r>
          </a:p>
        </p:txBody>
      </p:sp>
    </p:spTree>
    <p:extLst>
      <p:ext uri="{BB962C8B-B14F-4D97-AF65-F5344CB8AC3E}">
        <p14:creationId xmlns:p14="http://schemas.microsoft.com/office/powerpoint/2010/main" val="2849451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62" y="0"/>
            <a:ext cx="492125" cy="7223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G:\image3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275"/>
            <a:ext cx="9144000" cy="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3485" y="244989"/>
            <a:ext cx="7437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endParaRPr lang="ru-RU" altLang="ru-RU" sz="14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53485" y="237496"/>
            <a:ext cx="7363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altLang="ru-RU" sz="2000" b="1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Уведомительный порядок по выполнению работ и оказанию услуг</a:t>
            </a:r>
            <a:endParaRPr lang="ru-RU" altLang="ru-RU" sz="2000" b="1" spc="-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5" y="5380773"/>
            <a:ext cx="9036496" cy="14732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Лицензиат обязан не позднее 5 рабочих дней с момента подписания договора (контракта) на выполнение работ (оказание услуг), а при отсутствии такого договора (контракта) - до начала их фактического осуществления (окончании) уведомить об этом в электронной форме посредством заполнения соответствующей интерактивной формы в федеральной государственной информационной системе «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лицензирующий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30267"/>
            <a:ext cx="8668421" cy="476420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748713" y="6546850"/>
            <a:ext cx="395287" cy="311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63890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20180</TotalTime>
  <Words>262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Chancellery_NOTE</dc:creator>
  <cp:lastModifiedBy>Шашкаров Сергей Геннадьевич</cp:lastModifiedBy>
  <cp:revision>667</cp:revision>
  <cp:lastPrinted>2023-12-25T15:55:57Z</cp:lastPrinted>
  <dcterms:created xsi:type="dcterms:W3CDTF">2017-10-11T19:29:47Z</dcterms:created>
  <dcterms:modified xsi:type="dcterms:W3CDTF">2024-11-07T10:49:25Z</dcterms:modified>
</cp:coreProperties>
</file>