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D7022-1ABE-451B-A9E4-58B78D9EFF91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3D1D6-4BB6-40D4-85F7-B62001FE3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D1D6-4BB6-40D4-85F7-B62001FE3AF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64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B967-191D-4883-9B15-28B07C7A657C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9B89-5C9C-422C-B979-34FC8C8C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6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B967-191D-4883-9B15-28B07C7A657C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9B89-5C9C-422C-B979-34FC8C8C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B967-191D-4883-9B15-28B07C7A657C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9B89-5C9C-422C-B979-34FC8C8C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98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B967-191D-4883-9B15-28B07C7A657C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9B89-5C9C-422C-B979-34FC8C8C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B967-191D-4883-9B15-28B07C7A657C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9B89-5C9C-422C-B979-34FC8C8C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01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B967-191D-4883-9B15-28B07C7A657C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9B89-5C9C-422C-B979-34FC8C8C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29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B967-191D-4883-9B15-28B07C7A657C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9B89-5C9C-422C-B979-34FC8C8C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1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B967-191D-4883-9B15-28B07C7A657C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9B89-5C9C-422C-B979-34FC8C8C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B967-191D-4883-9B15-28B07C7A657C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9B89-5C9C-422C-B979-34FC8C8C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B967-191D-4883-9B15-28B07C7A657C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9B89-5C9C-422C-B979-34FC8C8C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1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B967-191D-4883-9B15-28B07C7A657C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9B89-5C9C-422C-B979-34FC8C8C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0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BB967-191D-4883-9B15-28B07C7A657C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69B89-5C9C-422C-B979-34FC8C8C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50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81" y="468629"/>
            <a:ext cx="11135628" cy="60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6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6" y="125182"/>
            <a:ext cx="11481179" cy="64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1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1003280" cy="47466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60" y="269956"/>
            <a:ext cx="11948140" cy="663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81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53" y="180274"/>
            <a:ext cx="11613320" cy="644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8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94" y="158525"/>
            <a:ext cx="11415177" cy="63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7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572" y="-55949"/>
            <a:ext cx="12377144" cy="69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20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2" y="152643"/>
            <a:ext cx="11927616" cy="67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9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8" y="266943"/>
            <a:ext cx="11853523" cy="67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0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7" y="31668"/>
            <a:ext cx="11885923" cy="68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22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052" y="-338855"/>
            <a:ext cx="12586160" cy="71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74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9" y="246133"/>
            <a:ext cx="11600764" cy="65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7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" y="327377"/>
            <a:ext cx="11132820" cy="62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67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09" y="365125"/>
            <a:ext cx="11132581" cy="628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56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3" y="102870"/>
            <a:ext cx="11748487" cy="665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9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31" y="226934"/>
            <a:ext cx="11288229" cy="63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5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-474" b="-474"/>
          <a:stretch/>
        </p:blipFill>
        <p:spPr>
          <a:xfrm>
            <a:off x="126530" y="160390"/>
            <a:ext cx="11761158" cy="65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4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341893"/>
            <a:ext cx="11567160" cy="65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4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07815" y="194310"/>
            <a:ext cx="11376370" cy="64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7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92096" y="346960"/>
            <a:ext cx="11637953" cy="64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8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3" y="184669"/>
            <a:ext cx="11410067" cy="639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7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7" y="212464"/>
            <a:ext cx="11924525" cy="66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9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28330" y="273610"/>
            <a:ext cx="11358870" cy="65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21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</Words>
  <Application>Microsoft Office PowerPoint</Application>
  <PresentationFormat>Широкоэкранный</PresentationFormat>
  <Paragraphs>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АФ</dc:creator>
  <cp:lastModifiedBy>АФ</cp:lastModifiedBy>
  <cp:revision>5</cp:revision>
  <dcterms:created xsi:type="dcterms:W3CDTF">2026-03-17T10:13:27Z</dcterms:created>
  <dcterms:modified xsi:type="dcterms:W3CDTF">2026-03-17T10:45:37Z</dcterms:modified>
</cp:coreProperties>
</file>