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4211" autoAdjust="0"/>
  </p:normalViewPr>
  <p:slideViewPr>
    <p:cSldViewPr>
      <p:cViewPr varScale="1">
        <p:scale>
          <a:sx n="93" d="100"/>
          <a:sy n="93" d="100"/>
        </p:scale>
        <p:origin x="27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Калинина</dc:creator>
  <cp:lastModifiedBy>Наталья</cp:lastModifiedBy>
  <cp:revision>5</cp:revision>
  <dcterms:created xsi:type="dcterms:W3CDTF">2025-05-20T08:39:05Z</dcterms:created>
  <dcterms:modified xsi:type="dcterms:W3CDTF">2025-05-21T05:37:58Z</dcterms:modified>
</cp:coreProperties>
</file>